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925" r:id="rId3"/>
    <p:sldId id="906" r:id="rId4"/>
    <p:sldId id="932" r:id="rId5"/>
    <p:sldId id="938" r:id="rId6"/>
    <p:sldId id="945" r:id="rId7"/>
    <p:sldId id="936" r:id="rId8"/>
    <p:sldId id="910" r:id="rId9"/>
    <p:sldId id="937" r:id="rId10"/>
    <p:sldId id="946" r:id="rId11"/>
    <p:sldId id="939" r:id="rId12"/>
    <p:sldId id="949" r:id="rId13"/>
    <p:sldId id="752" r:id="rId14"/>
  </p:sldIdLst>
  <p:sldSz cx="9144000" cy="6858000" type="screen4x3"/>
  <p:notesSz cx="6788150" cy="99234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625"/>
    <a:srgbClr val="30B7BE"/>
    <a:srgbClr val="C76C27"/>
    <a:srgbClr val="C44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4849" autoAdjust="0"/>
  </p:normalViewPr>
  <p:slideViewPr>
    <p:cSldViewPr>
      <p:cViewPr>
        <p:scale>
          <a:sx n="100" d="100"/>
          <a:sy n="100" d="100"/>
        </p:scale>
        <p:origin x="432" y="-360"/>
      </p:cViewPr>
      <p:guideLst>
        <p:guide orient="horz" pos="935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4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5049" y="0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A9E1D075-33E1-4734-8C8A-2E535E82EFC1}" type="datetimeFigureOut">
              <a:rPr lang="tr-TR" smtClean="0"/>
              <a:pPr/>
              <a:t>04.10.2018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25567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5049" y="9425567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8591A699-121A-4B5C-A802-8D727C638C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76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5049" y="0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2A655F3-54B8-42BF-A548-B14308FCBD2A}" type="datetimeFigureOut">
              <a:rPr lang="tr-TR" smtClean="0"/>
              <a:pPr/>
              <a:t>04.10.2018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9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25567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5049" y="9425567"/>
            <a:ext cx="2941531" cy="49617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BD950F3D-8B10-4FA9-B681-B64C696EC6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20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668">
              <a:defRPr/>
            </a:pPr>
            <a:fld id="{BD950F3D-8B10-4FA9-B681-B64C696EC633}" type="slidenum">
              <a:rPr lang="tr-TR">
                <a:solidFill>
                  <a:prstClr val="black"/>
                </a:solidFill>
                <a:latin typeface="Calibri"/>
              </a:rPr>
              <a:pPr defTabSz="913668">
                <a:defRPr/>
              </a:pPr>
              <a:t>1</a:t>
            </a:fld>
            <a:endParaRPr lang="tr-T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61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2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7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4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7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8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52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9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D90F-CEBF-4460-A255-6561D5CC3AB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429-560A-44E8-B9B7-1520AA0D218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60B-3219-44BD-8909-9899EDAE6AE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9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B72-3386-482B-B1F9-DF638693CD5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85FB-5BB3-4A4C-B9F3-56FD2047A9F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9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8EF-7481-4697-9AEF-F64E4ADE56C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7B85-2AEE-41C1-BCE2-AF2183A6FA0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47C8-BB0C-4592-BA95-7818B5DF65C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4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84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991D-B97E-4BA4-B3ED-C90395CD869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61E-8C51-447E-8EF0-3F2193B1D5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93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BB14-0168-4DCA-A233-D3F3ABE9FCF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8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73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3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90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4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8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37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9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04.10.2018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04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8FF5-3018-40B5-98A9-5F1509A44E9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04.10.2018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429427" y="587482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İMAR BARIŞI</a:t>
            </a:r>
            <a:endParaRPr kumimoji="0" lang="tr-TR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0" y="381430"/>
            <a:ext cx="9144000" cy="6095140"/>
            <a:chOff x="0" y="381430"/>
            <a:chExt cx="9144000" cy="609514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430"/>
              <a:ext cx="9144000" cy="6095140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07504" y="1844824"/>
              <a:ext cx="8928992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İMAR BARIŞI </a:t>
              </a:r>
            </a:p>
            <a:p>
              <a:pPr algn="ctr"/>
              <a:r>
                <a:rPr lang="tr-TR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BİLGİLENDİRME TOPLANTISI</a:t>
              </a:r>
              <a:endParaRPr lang="tr-T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4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35" y="163769"/>
            <a:ext cx="1015061" cy="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 smtClean="0">
                <a:solidFill>
                  <a:schemeClr val="bg1"/>
                </a:solidFill>
              </a:rPr>
              <a:t>10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868144" y="1916832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" y="980728"/>
            <a:ext cx="8385571" cy="5066774"/>
          </a:xfrm>
          <a:prstGeom prst="rect">
            <a:avLst/>
          </a:prstGeom>
        </p:spPr>
      </p:pic>
      <p:sp>
        <p:nvSpPr>
          <p:cNvPr id="11" name="Yukarı Ok 10"/>
          <p:cNvSpPr/>
          <p:nvPr/>
        </p:nvSpPr>
        <p:spPr>
          <a:xfrm>
            <a:off x="6732240" y="6022753"/>
            <a:ext cx="216024" cy="30884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35" y="163769"/>
            <a:ext cx="1015061" cy="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Dikdörtgen 8"/>
          <p:cNvSpPr/>
          <p:nvPr/>
        </p:nvSpPr>
        <p:spPr>
          <a:xfrm>
            <a:off x="0" y="272569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 smtClean="0">
                <a:solidFill>
                  <a:schemeClr val="bg1"/>
                </a:solidFill>
              </a:rPr>
              <a:t>11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87" y="8457"/>
            <a:ext cx="482921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868144" y="1916832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etin kutusu 1"/>
          <p:cNvSpPr txBox="1">
            <a:spLocks noChangeArrowheads="1"/>
          </p:cNvSpPr>
          <p:nvPr/>
        </p:nvSpPr>
        <p:spPr bwMode="auto">
          <a:xfrm>
            <a:off x="-2133600" y="1952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tr-TR" altLang="tr-TR"/>
          </a:p>
        </p:txBody>
      </p:sp>
      <p:pic>
        <p:nvPicPr>
          <p:cNvPr id="76803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Alt Başlık 2"/>
          <p:cNvSpPr txBox="1">
            <a:spLocks/>
          </p:cNvSpPr>
          <p:nvPr/>
        </p:nvSpPr>
        <p:spPr bwMode="auto">
          <a:xfrm>
            <a:off x="1763688" y="764704"/>
            <a:ext cx="61206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6600" b="1" dirty="0" smtClean="0">
                <a:solidFill>
                  <a:srgbClr val="0070C0"/>
                </a:solidFill>
              </a:rPr>
              <a:t>Teşekkürler…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6600" b="1" dirty="0" smtClean="0">
                <a:solidFill>
                  <a:srgbClr val="0070C0"/>
                </a:solidFill>
              </a:rPr>
              <a:t>Yusuf ÜÇAY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6600" b="1" dirty="0" smtClean="0">
                <a:solidFill>
                  <a:srgbClr val="0070C0"/>
                </a:solidFill>
              </a:rPr>
              <a:t>Şehir Plancısı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6600" b="1" dirty="0" smtClean="0">
                <a:solidFill>
                  <a:srgbClr val="0070C0"/>
                </a:solidFill>
              </a:rPr>
              <a:t>0543 553 42 21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BEF17-B7EA-476A-B295-45FCBA696BCB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422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1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5439"/>
            <a:ext cx="8825716" cy="5194845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 flipH="1">
            <a:off x="7354022" y="2996952"/>
            <a:ext cx="170305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3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3" y="1268760"/>
            <a:ext cx="747418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5" y="1024993"/>
            <a:ext cx="8709381" cy="5688027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2915816" y="5201091"/>
            <a:ext cx="360040" cy="10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2987824" y="6093296"/>
            <a:ext cx="288032" cy="835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>
            <a:off x="4067944" y="4797152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8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4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3" y="1268760"/>
            <a:ext cx="747418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endParaRPr lang="tr-TR" altLang="tr-TR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" y="1099136"/>
            <a:ext cx="8892480" cy="51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5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3" y="1268760"/>
            <a:ext cx="74741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endParaRPr lang="tr-TR" alt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tr-TR" altLang="tr-TR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" y="1099220"/>
            <a:ext cx="9008969" cy="5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78940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6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" y="1319032"/>
            <a:ext cx="8907545" cy="4728188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5148064" y="5373216"/>
            <a:ext cx="144016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7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7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3" y="1156084"/>
            <a:ext cx="8828104" cy="5297253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2843808" y="3212976"/>
            <a:ext cx="216024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7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8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88098" y="1628800"/>
            <a:ext cx="7474182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endParaRPr lang="tr-TR" sz="1600" dirty="0"/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endParaRPr lang="tr-TR" altLang="tr-TR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4" y="1025440"/>
            <a:ext cx="8811723" cy="523808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7430814" y="5229200"/>
            <a:ext cx="360040" cy="14401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6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" y="249961"/>
            <a:ext cx="899592" cy="564143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9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Dikdörtgen 8"/>
          <p:cNvSpPr/>
          <p:nvPr/>
        </p:nvSpPr>
        <p:spPr>
          <a:xfrm flipH="1">
            <a:off x="7236294" y="0"/>
            <a:ext cx="1905743" cy="1039364"/>
          </a:xfrm>
          <a:custGeom>
            <a:avLst/>
            <a:gdLst>
              <a:gd name="connsiteX0" fmla="*/ 0 w 1127453"/>
              <a:gd name="connsiteY0" fmla="*/ 0 h 553069"/>
              <a:gd name="connsiteX1" fmla="*/ 1127453 w 1127453"/>
              <a:gd name="connsiteY1" fmla="*/ 0 h 553069"/>
              <a:gd name="connsiteX2" fmla="*/ 1127453 w 1127453"/>
              <a:gd name="connsiteY2" fmla="*/ 553069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14749 h 567818"/>
              <a:gd name="connsiteX1" fmla="*/ 832485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127453"/>
              <a:gd name="connsiteY0" fmla="*/ 14749 h 567818"/>
              <a:gd name="connsiteX1" fmla="*/ 743994 w 1127453"/>
              <a:gd name="connsiteY1" fmla="*/ 0 h 567818"/>
              <a:gd name="connsiteX2" fmla="*/ 1127453 w 1127453"/>
              <a:gd name="connsiteY2" fmla="*/ 567818 h 567818"/>
              <a:gd name="connsiteX3" fmla="*/ 0 w 1127453"/>
              <a:gd name="connsiteY3" fmla="*/ 567818 h 567818"/>
              <a:gd name="connsiteX4" fmla="*/ 0 w 1127453"/>
              <a:gd name="connsiteY4" fmla="*/ 14749 h 567818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1127453 w 1525659"/>
              <a:gd name="connsiteY2" fmla="*/ 582566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525659"/>
              <a:gd name="connsiteY0" fmla="*/ 29497 h 582566"/>
              <a:gd name="connsiteX1" fmla="*/ 1525659 w 1525659"/>
              <a:gd name="connsiteY1" fmla="*/ 0 h 582566"/>
              <a:gd name="connsiteX2" fmla="*/ 743995 w 1525659"/>
              <a:gd name="connsiteY2" fmla="*/ 567818 h 582566"/>
              <a:gd name="connsiteX3" fmla="*/ 0 w 1525659"/>
              <a:gd name="connsiteY3" fmla="*/ 582566 h 582566"/>
              <a:gd name="connsiteX4" fmla="*/ 0 w 1525659"/>
              <a:gd name="connsiteY4" fmla="*/ 29497 h 582566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4399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127453"/>
              <a:gd name="connsiteY0" fmla="*/ 0 h 553069"/>
              <a:gd name="connsiteX1" fmla="*/ 1127453 w 1127453"/>
              <a:gd name="connsiteY1" fmla="*/ 14748 h 553069"/>
              <a:gd name="connsiteX2" fmla="*/ 777045 w 1127453"/>
              <a:gd name="connsiteY2" fmla="*/ 538321 h 553069"/>
              <a:gd name="connsiteX3" fmla="*/ 0 w 1127453"/>
              <a:gd name="connsiteY3" fmla="*/ 553069 h 553069"/>
              <a:gd name="connsiteX4" fmla="*/ 0 w 1127453"/>
              <a:gd name="connsiteY4" fmla="*/ 0 h 553069"/>
              <a:gd name="connsiteX0" fmla="*/ 0 w 1050335"/>
              <a:gd name="connsiteY0" fmla="*/ 0 h 553069"/>
              <a:gd name="connsiteX1" fmla="*/ 1050335 w 1050335"/>
              <a:gd name="connsiteY1" fmla="*/ 14748 h 553069"/>
              <a:gd name="connsiteX2" fmla="*/ 777045 w 1050335"/>
              <a:gd name="connsiteY2" fmla="*/ 538321 h 553069"/>
              <a:gd name="connsiteX3" fmla="*/ 0 w 1050335"/>
              <a:gd name="connsiteY3" fmla="*/ 553069 h 553069"/>
              <a:gd name="connsiteX4" fmla="*/ 0 w 1050335"/>
              <a:gd name="connsiteY4" fmla="*/ 0 h 553069"/>
              <a:gd name="connsiteX0" fmla="*/ 0 w 1039318"/>
              <a:gd name="connsiteY0" fmla="*/ 0 h 553069"/>
              <a:gd name="connsiteX1" fmla="*/ 1039318 w 1039318"/>
              <a:gd name="connsiteY1" fmla="*/ 25765 h 553069"/>
              <a:gd name="connsiteX2" fmla="*/ 777045 w 1039318"/>
              <a:gd name="connsiteY2" fmla="*/ 538321 h 553069"/>
              <a:gd name="connsiteX3" fmla="*/ 0 w 1039318"/>
              <a:gd name="connsiteY3" fmla="*/ 553069 h 553069"/>
              <a:gd name="connsiteX4" fmla="*/ 0 w 1039318"/>
              <a:gd name="connsiteY4" fmla="*/ 0 h 553069"/>
              <a:gd name="connsiteX0" fmla="*/ 0 w 1050334"/>
              <a:gd name="connsiteY0" fmla="*/ 7286 h 560355"/>
              <a:gd name="connsiteX1" fmla="*/ 1050334 w 1050334"/>
              <a:gd name="connsiteY1" fmla="*/ 0 h 560355"/>
              <a:gd name="connsiteX2" fmla="*/ 777045 w 1050334"/>
              <a:gd name="connsiteY2" fmla="*/ 545607 h 560355"/>
              <a:gd name="connsiteX3" fmla="*/ 0 w 1050334"/>
              <a:gd name="connsiteY3" fmla="*/ 560355 h 560355"/>
              <a:gd name="connsiteX4" fmla="*/ 0 w 1050334"/>
              <a:gd name="connsiteY4" fmla="*/ 7286 h 560355"/>
              <a:gd name="connsiteX0" fmla="*/ 0 w 1075047"/>
              <a:gd name="connsiteY0" fmla="*/ 7286 h 560355"/>
              <a:gd name="connsiteX1" fmla="*/ 1075047 w 1075047"/>
              <a:gd name="connsiteY1" fmla="*/ 0 h 560355"/>
              <a:gd name="connsiteX2" fmla="*/ 777045 w 1075047"/>
              <a:gd name="connsiteY2" fmla="*/ 545607 h 560355"/>
              <a:gd name="connsiteX3" fmla="*/ 0 w 1075047"/>
              <a:gd name="connsiteY3" fmla="*/ 560355 h 560355"/>
              <a:gd name="connsiteX4" fmla="*/ 0 w 1075047"/>
              <a:gd name="connsiteY4" fmla="*/ 7286 h 560355"/>
              <a:gd name="connsiteX0" fmla="*/ 0 w 1075047"/>
              <a:gd name="connsiteY0" fmla="*/ 7286 h 564143"/>
              <a:gd name="connsiteX1" fmla="*/ 1075047 w 1075047"/>
              <a:gd name="connsiteY1" fmla="*/ 0 h 564143"/>
              <a:gd name="connsiteX2" fmla="*/ 795580 w 1075047"/>
              <a:gd name="connsiteY2" fmla="*/ 564143 h 564143"/>
              <a:gd name="connsiteX3" fmla="*/ 0 w 1075047"/>
              <a:gd name="connsiteY3" fmla="*/ 560355 h 564143"/>
              <a:gd name="connsiteX4" fmla="*/ 0 w 1075047"/>
              <a:gd name="connsiteY4" fmla="*/ 7286 h 5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047" h="564143">
                <a:moveTo>
                  <a:pt x="0" y="7286"/>
                </a:moveTo>
                <a:lnTo>
                  <a:pt x="1075047" y="0"/>
                </a:lnTo>
                <a:lnTo>
                  <a:pt x="795580" y="564143"/>
                </a:lnTo>
                <a:lnTo>
                  <a:pt x="0" y="560355"/>
                </a:lnTo>
                <a:lnTo>
                  <a:pt x="0" y="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3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720"/>
            <a:ext cx="119464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" y="1053532"/>
            <a:ext cx="8948006" cy="5393659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5004048" y="5589240"/>
            <a:ext cx="216024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2411760" y="5229200"/>
            <a:ext cx="36004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2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6720</TotalTime>
  <Words>56</Words>
  <Application>Microsoft Office PowerPoint</Application>
  <PresentationFormat>Ekran Gösterisi (4:3)</PresentationFormat>
  <Paragraphs>51</Paragraphs>
  <Slides>12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Ofis Teması</vt:lpstr>
      <vt:lpstr>1_Ofis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Meryem Tasdemir</dc:creator>
  <cp:lastModifiedBy>Yusuf Ucay</cp:lastModifiedBy>
  <cp:revision>930</cp:revision>
  <cp:lastPrinted>2018-06-19T07:02:12Z</cp:lastPrinted>
  <dcterms:created xsi:type="dcterms:W3CDTF">2016-08-03T06:17:29Z</dcterms:created>
  <dcterms:modified xsi:type="dcterms:W3CDTF">2018-10-04T13:11:13Z</dcterms:modified>
</cp:coreProperties>
</file>